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1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6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232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648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693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36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6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72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1591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08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95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74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8B86A-68D8-4D6D-8CA1-3CC221A37C2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A61DD-623B-49E4-8753-9A3FD074B6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804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моя работа\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5416"/>
            <a:ext cx="9564555" cy="7173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dirty="0" err="1" smtClean="0"/>
              <a:t>Биарсланова</a:t>
            </a:r>
            <a:r>
              <a:rPr lang="ru-RU" dirty="0" smtClean="0"/>
              <a:t> </a:t>
            </a:r>
            <a:r>
              <a:rPr lang="ru-RU" dirty="0" err="1" smtClean="0"/>
              <a:t>Сагират</a:t>
            </a:r>
            <a:r>
              <a:rPr lang="ru-RU" dirty="0" smtClean="0"/>
              <a:t> Магомедовна.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556792"/>
            <a:ext cx="4248472" cy="43924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i="0" dirty="0" smtClean="0">
                <a:solidFill>
                  <a:srgbClr val="000000"/>
                </a:solidFill>
                <a:effectLst/>
                <a:latin typeface="Arial"/>
              </a:rPr>
              <a:t>Образование: </a:t>
            </a:r>
            <a:r>
              <a:rPr lang="ru-RU" sz="1800" i="0" dirty="0" smtClean="0">
                <a:solidFill>
                  <a:srgbClr val="000000"/>
                </a:solidFill>
                <a:effectLst/>
                <a:latin typeface="Arial"/>
              </a:rPr>
              <a:t>Высшее. «Дагестанский государственный педагогический  университет» по специальности учитель географии и </a:t>
            </a:r>
          </a:p>
          <a:p>
            <a:pPr algn="l"/>
            <a:r>
              <a:rPr lang="ru-RU" sz="1800" dirty="0" smtClean="0">
                <a:solidFill>
                  <a:srgbClr val="000000"/>
                </a:solidFill>
                <a:latin typeface="Arial"/>
              </a:rPr>
              <a:t>экологии.</a:t>
            </a:r>
          </a:p>
          <a:p>
            <a:pPr algn="l"/>
            <a:r>
              <a:rPr lang="ru-RU" sz="1800" dirty="0" smtClean="0">
                <a:solidFill>
                  <a:srgbClr val="000000"/>
                </a:solidFill>
                <a:latin typeface="Arial"/>
              </a:rPr>
              <a:t>В 2018 г. Прошла профессиональную переподготовку. Государственном бюджетном образовательном учреждении дополнительного профессионального образования «Дагестанский институт развития образования».</a:t>
            </a:r>
          </a:p>
          <a:p>
            <a:pPr algn="l"/>
            <a:r>
              <a:rPr lang="ru-RU" sz="1800" b="1" i="0" dirty="0" smtClean="0">
                <a:solidFill>
                  <a:srgbClr val="000000"/>
                </a:solidFill>
                <a:effectLst/>
                <a:latin typeface="Arial"/>
              </a:rPr>
              <a:t>Педагогический </a:t>
            </a:r>
            <a:r>
              <a:rPr lang="ru-RU" sz="1800" b="1" i="0" dirty="0" smtClean="0">
                <a:solidFill>
                  <a:srgbClr val="000000"/>
                </a:solidFill>
                <a:effectLst/>
                <a:latin typeface="Arial"/>
              </a:rPr>
              <a:t>стаж в </a:t>
            </a:r>
            <a:r>
              <a:rPr lang="ru-RU" sz="1800" b="1" i="0" smtClean="0">
                <a:solidFill>
                  <a:srgbClr val="000000"/>
                </a:solidFill>
                <a:effectLst/>
                <a:latin typeface="Arial"/>
              </a:rPr>
              <a:t>детском саду</a:t>
            </a:r>
            <a:r>
              <a:rPr lang="ru-RU" sz="1800" b="0" i="0" smtClean="0">
                <a:solidFill>
                  <a:srgbClr val="000000"/>
                </a:solidFill>
                <a:effectLst/>
                <a:latin typeface="Arial"/>
              </a:rPr>
              <a:t>:</a:t>
            </a:r>
            <a:r>
              <a:rPr lang="ru-RU" sz="1800" b="1" i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sz="1800" dirty="0" smtClean="0">
                <a:solidFill>
                  <a:srgbClr val="000000"/>
                </a:solidFill>
                <a:latin typeface="Arial"/>
              </a:rPr>
              <a:t>8лет</a:t>
            </a:r>
            <a:endParaRPr lang="ru-RU" sz="1800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pPr algn="l"/>
            <a:r>
              <a:rPr lang="ru-RU" sz="1800" b="1" i="0" dirty="0" smtClean="0">
                <a:solidFill>
                  <a:srgbClr val="000000"/>
                </a:solidFill>
                <a:effectLst/>
                <a:latin typeface="Arial"/>
              </a:rPr>
              <a:t>Должность: </a:t>
            </a:r>
            <a:r>
              <a:rPr lang="ru-RU" sz="1800" b="0" i="0" dirty="0" smtClean="0">
                <a:solidFill>
                  <a:srgbClr val="000000"/>
                </a:solidFill>
                <a:effectLst/>
                <a:latin typeface="Arial"/>
              </a:rPr>
              <a:t>воспитатель </a:t>
            </a:r>
          </a:p>
          <a:p>
            <a:pPr algn="l"/>
            <a:r>
              <a:rPr lang="ru-RU" sz="1800" b="1" i="0" dirty="0" smtClean="0">
                <a:solidFill>
                  <a:srgbClr val="000000"/>
                </a:solidFill>
                <a:effectLst/>
                <a:latin typeface="Arial"/>
              </a:rPr>
              <a:t>Электронный адрес:</a:t>
            </a:r>
          </a:p>
          <a:p>
            <a:pPr algn="l"/>
            <a:r>
              <a:rPr lang="en-US" sz="1800" dirty="0" smtClean="0">
                <a:solidFill>
                  <a:srgbClr val="000000"/>
                </a:solidFill>
                <a:latin typeface="Arial"/>
              </a:rPr>
              <a:t>sagirat1979@gmail.com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pPr algn="l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8164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307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оя работа\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1"/>
            <a:ext cx="7772400" cy="1484785"/>
          </a:xfrm>
        </p:spPr>
        <p:txBody>
          <a:bodyPr/>
          <a:lstStyle/>
          <a:p>
            <a:r>
              <a:rPr lang="ru-RU" dirty="0" smtClean="0"/>
              <a:t>Моя семья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0638" y="1124744"/>
            <a:ext cx="4281562" cy="3465307"/>
          </a:xfrm>
        </p:spPr>
        <p:txBody>
          <a:bodyPr>
            <a:normAutofit/>
          </a:bodyPr>
          <a:lstStyle/>
          <a:p>
            <a:r>
              <a:rPr lang="ru-RU" sz="1900" b="1" i="1" dirty="0">
                <a:solidFill>
                  <a:schemeClr val="tx1"/>
                </a:solidFill>
              </a:rPr>
              <a:t>Я горжусь своей семьей,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i="1" dirty="0">
                <a:solidFill>
                  <a:schemeClr val="tx1"/>
                </a:solidFill>
              </a:rPr>
              <a:t>Вместе мы всегда во всем!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i="1" dirty="0">
                <a:solidFill>
                  <a:schemeClr val="tx1"/>
                </a:solidFill>
              </a:rPr>
              <a:t>Дар волшебный – дружба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i="1" dirty="0">
                <a:solidFill>
                  <a:schemeClr val="tx1"/>
                </a:solidFill>
              </a:rPr>
              <a:t>В семье моей не служба.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i="1" dirty="0">
                <a:solidFill>
                  <a:schemeClr val="tx1"/>
                </a:solidFill>
              </a:rPr>
              <a:t>И в радости, и в горе,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i="1" dirty="0">
                <a:solidFill>
                  <a:schemeClr val="tx1"/>
                </a:solidFill>
              </a:rPr>
              <a:t>На празднике и в поле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900" b="1" i="1" dirty="0">
                <a:solidFill>
                  <a:schemeClr val="tx1"/>
                </a:solidFill>
              </a:rPr>
              <a:t>Мы всегда все вместе,</a:t>
            </a:r>
            <a:r>
              <a:rPr lang="ru-RU" sz="1900" b="1" dirty="0">
                <a:solidFill>
                  <a:schemeClr val="tx1"/>
                </a:solidFill>
              </a:rPr>
              <a:t/>
            </a:r>
            <a:br>
              <a:rPr lang="ru-RU" sz="1900" b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Взрослые и дети.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Так вот дружно мы живём</a:t>
            </a:r>
            <a:r>
              <a:rPr lang="ru-RU" sz="1800" b="1" dirty="0">
                <a:solidFill>
                  <a:schemeClr val="tx1"/>
                </a:solidFill>
              </a:rPr>
              <a:t/>
            </a:r>
            <a:br>
              <a:rPr lang="ru-RU" sz="1800" b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 гости вас к себе зовём!</a:t>
            </a:r>
            <a:br>
              <a:rPr lang="ru-RU" sz="1800" b="1" i="1" dirty="0">
                <a:solidFill>
                  <a:schemeClr val="tx1"/>
                </a:solidFill>
              </a:rPr>
            </a:b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mp\Desktop\IMG_20200304_201516~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2016224" cy="3030207"/>
          </a:xfrm>
          <a:prstGeom prst="rect">
            <a:avLst/>
          </a:prstGeom>
          <a:noFill/>
        </p:spPr>
      </p:pic>
      <p:pic>
        <p:nvPicPr>
          <p:cNvPr id="1027" name="Picture 3" descr="C:\Users\komp\Desktop\IMG-20200304-WA0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17032"/>
            <a:ext cx="2639616" cy="1979712"/>
          </a:xfrm>
          <a:prstGeom prst="rect">
            <a:avLst/>
          </a:prstGeom>
          <a:noFill/>
        </p:spPr>
      </p:pic>
      <p:pic>
        <p:nvPicPr>
          <p:cNvPr id="1028" name="Picture 4" descr="C:\Users\komp\Desktop\IMG-20200304-WA0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4077072"/>
            <a:ext cx="2091134" cy="2567090"/>
          </a:xfrm>
          <a:prstGeom prst="rect">
            <a:avLst/>
          </a:prstGeom>
          <a:noFill/>
        </p:spPr>
      </p:pic>
      <p:pic>
        <p:nvPicPr>
          <p:cNvPr id="1029" name="Picture 5" descr="C:\Users\komp\Desktop\IMG-20200304-WA00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3356992"/>
            <a:ext cx="2736304" cy="2736304"/>
          </a:xfrm>
          <a:prstGeom prst="rect">
            <a:avLst/>
          </a:prstGeom>
          <a:noFill/>
        </p:spPr>
      </p:pic>
      <p:pic>
        <p:nvPicPr>
          <p:cNvPr id="1030" name="Picture 6" descr="C:\Users\komp\Desktop\IMG_20190727_1302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908720"/>
            <a:ext cx="3096344" cy="2322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1476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моя работа\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18"/>
            <a:ext cx="7772400" cy="1624782"/>
          </a:xfrm>
        </p:spPr>
        <p:txBody>
          <a:bodyPr/>
          <a:lstStyle/>
          <a:p>
            <a:r>
              <a:rPr lang="ru-RU" dirty="0" smtClean="0"/>
              <a:t>Моя работа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104108"/>
            <a:ext cx="3168352" cy="3015991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tx1"/>
                </a:solidFill>
              </a:rPr>
              <a:t>Сколько надо глаз и рук,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Ч</a:t>
            </a:r>
            <a:r>
              <a:rPr lang="ru-RU" sz="1800" b="1" dirty="0" smtClean="0">
                <a:solidFill>
                  <a:schemeClr val="tx1"/>
                </a:solidFill>
              </a:rPr>
              <a:t>тобы </a:t>
            </a:r>
            <a:r>
              <a:rPr lang="ru-RU" sz="1800" b="1" dirty="0">
                <a:solidFill>
                  <a:schemeClr val="tx1"/>
                </a:solidFill>
              </a:rPr>
              <a:t>уследить </a:t>
            </a:r>
            <a:r>
              <a:rPr lang="ru-RU" sz="1800" b="1" dirty="0" smtClean="0">
                <a:solidFill>
                  <a:schemeClr val="tx1"/>
                </a:solidFill>
              </a:rPr>
              <a:t>вокруг.</a:t>
            </a:r>
            <a:endParaRPr lang="ru-RU" sz="1800" b="1" dirty="0">
              <a:solidFill>
                <a:schemeClr val="tx1"/>
              </a:solidFill>
            </a:endParaRPr>
          </a:p>
          <a:p>
            <a:r>
              <a:rPr lang="ru-RU" sz="1800" b="1" dirty="0">
                <a:solidFill>
                  <a:schemeClr val="tx1"/>
                </a:solidFill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</a:rPr>
              <a:t>а </a:t>
            </a:r>
            <a:r>
              <a:rPr lang="ru-RU" sz="1800" b="1" dirty="0">
                <a:solidFill>
                  <a:schemeClr val="tx1"/>
                </a:solidFill>
              </a:rPr>
              <a:t>своими сорванцами -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З</a:t>
            </a:r>
            <a:r>
              <a:rPr lang="ru-RU" sz="1800" b="1" dirty="0" smtClean="0">
                <a:solidFill>
                  <a:schemeClr val="tx1"/>
                </a:solidFill>
              </a:rPr>
              <a:t>олотыми </a:t>
            </a:r>
            <a:r>
              <a:rPr lang="ru-RU" sz="1800" b="1" dirty="0">
                <a:solidFill>
                  <a:schemeClr val="tx1"/>
                </a:solidFill>
              </a:rPr>
              <a:t>леденцами!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Там - смеется, тут - заплачет,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другой на палке скачет...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И не каждый с этим делом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быстро справится, умело.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Воспитатель все успеет: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И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поймет и пожалеет,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</a:rPr>
              <a:t>оцелует </a:t>
            </a:r>
            <a:r>
              <a:rPr lang="ru-RU" sz="1800" b="1" dirty="0">
                <a:solidFill>
                  <a:schemeClr val="tx1"/>
                </a:solidFill>
              </a:rPr>
              <a:t>и накормит,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П</a:t>
            </a:r>
            <a:r>
              <a:rPr lang="ru-RU" sz="1800" b="1" dirty="0" smtClean="0">
                <a:solidFill>
                  <a:schemeClr val="tx1"/>
                </a:solidFill>
              </a:rPr>
              <a:t>еред </a:t>
            </a:r>
            <a:r>
              <a:rPr lang="ru-RU" sz="1800" b="1" dirty="0">
                <a:solidFill>
                  <a:schemeClr val="tx1"/>
                </a:solidFill>
              </a:rPr>
              <a:t>сном он сказку вспомнит.</a:t>
            </a:r>
          </a:p>
          <a:p>
            <a:endParaRPr lang="ru-RU" sz="1800" b="1" dirty="0"/>
          </a:p>
        </p:txBody>
      </p:sp>
      <p:pic>
        <p:nvPicPr>
          <p:cNvPr id="4" name="Picture 2" descr="C:\Users\komp\Desktop\IMG-20200229-WA0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149080"/>
            <a:ext cx="3456384" cy="1944216"/>
          </a:xfrm>
          <a:prstGeom prst="rect">
            <a:avLst/>
          </a:prstGeom>
          <a:noFill/>
        </p:spPr>
      </p:pic>
      <p:pic>
        <p:nvPicPr>
          <p:cNvPr id="5" name="Picture 3" descr="C:\Users\komp\Desktop\IMG-20200229-WA0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68760"/>
            <a:ext cx="2376264" cy="2376264"/>
          </a:xfrm>
          <a:prstGeom prst="rect">
            <a:avLst/>
          </a:prstGeom>
          <a:noFill/>
        </p:spPr>
      </p:pic>
      <p:pic>
        <p:nvPicPr>
          <p:cNvPr id="6" name="Picture 4" descr="C:\Users\komp\Desktop\фото садик\IMG-20200229-WA017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620688"/>
            <a:ext cx="2483768" cy="2483768"/>
          </a:xfrm>
          <a:prstGeom prst="rect">
            <a:avLst/>
          </a:prstGeom>
          <a:noFill/>
        </p:spPr>
      </p:pic>
      <p:pic>
        <p:nvPicPr>
          <p:cNvPr id="7" name="Picture 5" descr="C:\Users\komp\Desktop\фото садик\IMG-20200229-WA02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645024"/>
            <a:ext cx="2564904" cy="2564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570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моя работа\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043" y="0"/>
            <a:ext cx="10140619" cy="760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620688"/>
            <a:ext cx="5112568" cy="109987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0000"/>
                </a:solidFill>
                <a:latin typeface="PT Sans"/>
              </a:rPr>
              <a:t>Р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PT Sans"/>
              </a:rPr>
              <a:t>абота с детьми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PT San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1170154"/>
            <a:ext cx="2952328" cy="3498584"/>
          </a:xfrm>
        </p:spPr>
        <p:txBody>
          <a:bodyPr>
            <a:normAutofit fontScale="85000" lnSpcReduction="20000"/>
          </a:bodyPr>
          <a:lstStyle/>
          <a:p>
            <a:pPr algn="l">
              <a:buFont typeface="Arial"/>
              <a:buChar char="•"/>
            </a:pPr>
            <a:r>
              <a:rPr lang="ru-RU" sz="1900" b="1" i="0" dirty="0" smtClean="0">
                <a:solidFill>
                  <a:schemeClr val="tx1"/>
                </a:solidFill>
                <a:effectLst/>
              </a:rPr>
              <a:t>Совместная игровая деятельность воспитателя с ребёнком;</a:t>
            </a:r>
          </a:p>
          <a:p>
            <a:pPr algn="l">
              <a:buFont typeface="Arial"/>
              <a:buChar char="•"/>
            </a:pPr>
            <a:r>
              <a:rPr lang="ru-RU" sz="1900" b="1" i="0" dirty="0" smtClean="0">
                <a:solidFill>
                  <a:schemeClr val="tx1"/>
                </a:solidFill>
                <a:effectLst/>
              </a:rPr>
              <a:t>Проведение интегрированных занятий в игровой форме;</a:t>
            </a:r>
          </a:p>
          <a:p>
            <a:pPr algn="l">
              <a:buFont typeface="Arial"/>
              <a:buChar char="•"/>
            </a:pPr>
            <a:r>
              <a:rPr lang="ru-RU" sz="1900" b="1" i="0" dirty="0" smtClean="0">
                <a:solidFill>
                  <a:schemeClr val="tx1"/>
                </a:solidFill>
                <a:effectLst/>
              </a:rPr>
              <a:t>Создание благоприятной предметно-развивающей среды в группе;</a:t>
            </a:r>
          </a:p>
          <a:p>
            <a:pPr algn="l">
              <a:buFont typeface="Arial"/>
              <a:buChar char="•"/>
            </a:pPr>
            <a:r>
              <a:rPr lang="ru-RU" sz="1900" b="1" i="0" dirty="0" smtClean="0">
                <a:solidFill>
                  <a:schemeClr val="tx1"/>
                </a:solidFill>
                <a:effectLst/>
              </a:rPr>
              <a:t>Самостоятельная деятельность детей по интересам;</a:t>
            </a:r>
          </a:p>
          <a:p>
            <a:pPr algn="l">
              <a:buFont typeface="Arial"/>
              <a:buChar char="•"/>
            </a:pPr>
            <a:r>
              <a:rPr lang="ru-RU" sz="1900" b="1" i="0" dirty="0" smtClean="0">
                <a:solidFill>
                  <a:schemeClr val="tx1"/>
                </a:solidFill>
                <a:effectLst/>
              </a:rPr>
              <a:t>Организация и проведение праздников , развлечений, конкурсов;</a:t>
            </a:r>
          </a:p>
          <a:p>
            <a:endParaRPr lang="ru-RU" dirty="0"/>
          </a:p>
        </p:txBody>
      </p:sp>
      <p:pic>
        <p:nvPicPr>
          <p:cNvPr id="2050" name="Picture 2" descr="C:\Users\komp\Desktop\IMG-20200229-WA0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24744"/>
            <a:ext cx="2983260" cy="2983260"/>
          </a:xfrm>
          <a:prstGeom prst="rect">
            <a:avLst/>
          </a:prstGeom>
          <a:noFill/>
        </p:spPr>
      </p:pic>
      <p:pic>
        <p:nvPicPr>
          <p:cNvPr id="2051" name="Picture 3" descr="C:\Users\komp\Desktop\IMG-20200229-WA00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21088"/>
            <a:ext cx="2412776" cy="3217034"/>
          </a:xfrm>
          <a:prstGeom prst="rect">
            <a:avLst/>
          </a:prstGeom>
          <a:noFill/>
        </p:spPr>
      </p:pic>
      <p:pic>
        <p:nvPicPr>
          <p:cNvPr id="2052" name="Picture 4" descr="C:\Users\komp\Desktop\IMG-20200229-WA01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2952328" cy="2952328"/>
          </a:xfrm>
          <a:prstGeom prst="rect">
            <a:avLst/>
          </a:prstGeom>
          <a:noFill/>
        </p:spPr>
      </p:pic>
      <p:pic>
        <p:nvPicPr>
          <p:cNvPr id="2053" name="Picture 5" descr="C:\Users\komp\Desktop\IMG-20200229-WA02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05064"/>
            <a:ext cx="2623220" cy="2623220"/>
          </a:xfrm>
          <a:prstGeom prst="rect">
            <a:avLst/>
          </a:prstGeom>
          <a:noFill/>
        </p:spPr>
      </p:pic>
      <p:pic>
        <p:nvPicPr>
          <p:cNvPr id="2054" name="Picture 6" descr="C:\Users\komp\Desktop\IMG-20200229-WA03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80528" y="1196752"/>
            <a:ext cx="2623220" cy="26232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998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оя работа\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368152"/>
          </a:xfrm>
        </p:spPr>
        <p:txBody>
          <a:bodyPr/>
          <a:lstStyle/>
          <a:p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1344239"/>
            <a:ext cx="3240360" cy="3153445"/>
          </a:xfrm>
        </p:spPr>
        <p:txBody>
          <a:bodyPr>
            <a:normAutofit fontScale="92500"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Посещение семей </a:t>
            </a:r>
            <a:r>
              <a:rPr lang="en-US" sz="1800" b="1" dirty="0" smtClean="0">
                <a:solidFill>
                  <a:schemeClr val="tx1"/>
                </a:solidFill>
              </a:rPr>
              <a:t>  </a:t>
            </a:r>
            <a:r>
              <a:rPr lang="ru-RU" sz="1800" b="1" dirty="0" smtClean="0">
                <a:solidFill>
                  <a:schemeClr val="tx1"/>
                </a:solidFill>
              </a:rPr>
              <a:t>воспитанников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Родительские собрания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Совместные виды деятельности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Консультации</a:t>
            </a:r>
            <a:endParaRPr lang="ru-RU" sz="1800" dirty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Выставки детских работ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Творческая группа родителей</a:t>
            </a:r>
          </a:p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Родительский комитет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komp\Desktop\IMG-20200304-WA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221088"/>
            <a:ext cx="3550185" cy="1996979"/>
          </a:xfrm>
          <a:prstGeom prst="rect">
            <a:avLst/>
          </a:prstGeom>
          <a:noFill/>
        </p:spPr>
      </p:pic>
      <p:pic>
        <p:nvPicPr>
          <p:cNvPr id="2051" name="Picture 3" descr="C:\Users\komp\Desktop\IMG-20200304-WA0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2944327" cy="1656184"/>
          </a:xfrm>
          <a:prstGeom prst="rect">
            <a:avLst/>
          </a:prstGeom>
          <a:noFill/>
        </p:spPr>
      </p:pic>
      <p:pic>
        <p:nvPicPr>
          <p:cNvPr id="2052" name="Picture 4" descr="C:\Users\komp\Desktop\IMG-20200304-WA0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728864" cy="2097486"/>
          </a:xfrm>
          <a:prstGeom prst="rect">
            <a:avLst/>
          </a:prstGeom>
          <a:noFill/>
        </p:spPr>
      </p:pic>
      <p:pic>
        <p:nvPicPr>
          <p:cNvPr id="2053" name="Picture 5" descr="C:\Users\komp\Desktop\IMG-20200304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340768"/>
            <a:ext cx="2569568" cy="19271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844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моя работа\0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83568"/>
            <a:ext cx="11388757" cy="8541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"/>
            <a:ext cx="6612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СПАСИБО ЗА ВНИМАНИЕ</a:t>
            </a:r>
            <a:endParaRPr lang="ru-RU" sz="4400" b="1" dirty="0"/>
          </a:p>
        </p:txBody>
      </p:sp>
      <p:pic>
        <p:nvPicPr>
          <p:cNvPr id="1027" name="Picture 3" descr="C:\Users\komp\Desktop\фото садик\IMG-20200229-WA0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20688"/>
            <a:ext cx="4248472" cy="53765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5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587</TotalTime>
  <Words>189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Биарсланова Сагират Магомедовна.</vt:lpstr>
      <vt:lpstr>Моя семья</vt:lpstr>
      <vt:lpstr>Моя работа </vt:lpstr>
      <vt:lpstr>Работа с детьми </vt:lpstr>
      <vt:lpstr>Работа с родителями</vt:lpstr>
      <vt:lpstr>Слайд 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34</cp:revision>
  <dcterms:created xsi:type="dcterms:W3CDTF">2019-02-25T19:24:03Z</dcterms:created>
  <dcterms:modified xsi:type="dcterms:W3CDTF">2002-01-01T02:31:26Z</dcterms:modified>
</cp:coreProperties>
</file>