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6858000" cy="9144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0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6" autoAdjust="0"/>
    <p:restoredTop sz="94713" autoAdjust="0"/>
  </p:normalViewPr>
  <p:slideViewPr>
    <p:cSldViewPr>
      <p:cViewPr>
        <p:scale>
          <a:sx n="90" d="100"/>
          <a:sy n="90" d="100"/>
        </p:scale>
        <p:origin x="-1458" y="49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1" y="6218863"/>
            <a:ext cx="686331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14350" y="2336802"/>
            <a:ext cx="5829300" cy="243968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14350" y="4815476"/>
            <a:ext cx="5829300" cy="1599605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2824" y="6604000"/>
            <a:ext cx="6860824" cy="2549451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C9D2424-F245-4326-9B31-CF1971F90662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EA09EB8-3D07-4D47-9162-12B38FF85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1975106"/>
            <a:ext cx="6172200" cy="584809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9D2424-F245-4326-9B31-CF1971F90662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A09EB8-3D07-4D47-9162-12B38FF85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133010" y="366187"/>
            <a:ext cx="1333103" cy="745701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8"/>
            <a:ext cx="4743450" cy="745701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9D2424-F245-4326-9B31-CF1971F90662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A09EB8-3D07-4D47-9162-12B38FF85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9D2424-F245-4326-9B31-CF1971F90662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A09EB8-3D07-4D47-9162-12B38FF859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82" y="1412949"/>
            <a:ext cx="5829300" cy="24384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42035" y="3908949"/>
            <a:ext cx="3429000" cy="1939851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9D2424-F245-4326-9B31-CF1971F90662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A09EB8-3D07-4D47-9162-12B38FF859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2727510" y="4007296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2587698" y="4007296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1975105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1975105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9D2424-F245-4326-9B31-CF1971F90662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A09EB8-3D07-4D47-9162-12B38FF859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6172200" cy="1524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7213600"/>
            <a:ext cx="3030141" cy="1016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483770" y="7213600"/>
            <a:ext cx="3031331" cy="1016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42900" y="1925726"/>
            <a:ext cx="3030141" cy="525568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1925726"/>
            <a:ext cx="3031331" cy="525568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9D2424-F245-4326-9B31-CF1971F90662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A09EB8-3D07-4D47-9162-12B38FF85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9D2424-F245-4326-9B31-CF1971F90662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A09EB8-3D07-4D47-9162-12B38FF859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9D2424-F245-4326-9B31-CF1971F90662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A09EB8-3D07-4D47-9162-12B38FF85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502400"/>
            <a:ext cx="5611332" cy="6096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314700" y="7140136"/>
            <a:ext cx="2980944" cy="12192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85800" y="365760"/>
            <a:ext cx="5609844" cy="6096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045274" y="8543925"/>
            <a:ext cx="1440180" cy="487680"/>
          </a:xfrm>
        </p:spPr>
        <p:txBody>
          <a:bodyPr/>
          <a:lstStyle>
            <a:extLst/>
          </a:lstStyle>
          <a:p>
            <a:fld id="{8C9D2424-F245-4326-9B31-CF1971F90662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A09EB8-3D07-4D47-9162-12B38FF85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5924" y="7257870"/>
            <a:ext cx="5372100" cy="864309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1450" y="253291"/>
            <a:ext cx="6515100" cy="585216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C9D2424-F245-4326-9B31-CF1971F90662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285054" y="8543926"/>
            <a:ext cx="1763011" cy="48683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EA09EB8-3D07-4D47-9162-12B38FF859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" y="6486830"/>
            <a:ext cx="6056574" cy="750229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37328" y="6669325"/>
            <a:ext cx="2851502" cy="192414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40170" y="7713364"/>
            <a:ext cx="2851502" cy="1117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4532" y="7721671"/>
            <a:ext cx="2551736" cy="1441157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6928" y="7716985"/>
            <a:ext cx="2554132" cy="1445844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6498084" y="6651253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6358272" y="6651253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37328" y="6669325"/>
            <a:ext cx="2851502" cy="192414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40170" y="7713364"/>
            <a:ext cx="2851502" cy="1117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4532" y="7721671"/>
            <a:ext cx="2551736" cy="1441157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6928" y="7716985"/>
            <a:ext cx="2554132" cy="1445844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342900" y="1975105"/>
            <a:ext cx="6172200" cy="6034617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5045274" y="8543925"/>
            <a:ext cx="1440180" cy="48768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C9D2424-F245-4326-9B31-CF1971F90662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285054" y="8543926"/>
            <a:ext cx="1763011" cy="48683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6485454" y="8543926"/>
            <a:ext cx="274320" cy="48683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EA09EB8-3D07-4D47-9162-12B38FF85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zoom dir="in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666725"/>
            <a:ext cx="5829300" cy="762004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Визитная карточка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524507"/>
            <a:ext cx="4800600" cy="2762269"/>
          </a:xfrm>
        </p:spPr>
        <p:txBody>
          <a:bodyPr>
            <a:normAutofit/>
          </a:bodyPr>
          <a:lstStyle/>
          <a:p>
            <a:r>
              <a:rPr lang="ru-RU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Шахванова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Тамара </a:t>
            </a:r>
            <a:r>
              <a:rPr lang="ru-RU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Джайрулаевна</a:t>
            </a:r>
            <a:endParaRPr lang="ru-RU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Воспитатель МКДОУ «Пролетарский детский сад» 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" name="Рисунок 3" descr="C:\Users\Admin\AppData\Local\Microsoft\Windows\Temporary Internet Files\Content.Word\20190320_114600.jpg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018250" y="1619229"/>
            <a:ext cx="2821500" cy="3810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perspectiveHeroicExtremeLeftFacing"/>
              <a:lightRig rig="threePt" dir="t"/>
            </a:scene3d>
          </a:bodyPr>
          <a:lstStyle/>
          <a:p>
            <a:r>
              <a:rPr lang="ru-RU" sz="6600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</a:rPr>
              <a:t>   </a:t>
            </a:r>
            <a:r>
              <a:rPr lang="ru-RU" sz="66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СПАСИБО </a:t>
            </a:r>
          </a:p>
          <a:p>
            <a:r>
              <a:rPr lang="ru-RU" sz="66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ЗА  ВНИМАНИЕ!</a:t>
            </a:r>
            <a:endParaRPr lang="ru-RU" sz="66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2052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47" y="1523980"/>
            <a:ext cx="6172200" cy="6739489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Шахванова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Тамара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Джайрулаевна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  <a:p>
            <a:pPr>
              <a:buNone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buNone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-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05.03.1986года рождения</a:t>
            </a:r>
          </a:p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-Работаю воспитателем в МКДОУ «Пролетарский детский сад»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Кизлярского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района Республики Дагестан</a:t>
            </a:r>
          </a:p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-Общий трудовой стаж 2года</a:t>
            </a:r>
          </a:p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-Стаж педагогической работы 2 года</a:t>
            </a:r>
          </a:p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-В данном учреждении 1 год</a:t>
            </a:r>
          </a:p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- Прошла  профессиональную переподготовку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 специальности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«Воспитатель детей дошкольного возраста» в 2017году.</a:t>
            </a:r>
          </a:p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-Прошла курсы педагогической аттестации  в 2016году.</a:t>
            </a:r>
          </a:p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</a:p>
          <a:p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681541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Немного о себе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</a:t>
            </a:r>
          </a:p>
          <a:p>
            <a:pPr>
              <a:buNone/>
            </a:pP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>
              <a:buNone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Я 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работаю воспитателем 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 Пролетарском детском саде. Во-первых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хочу сказать, что я очень люблю детей. Мне кажется, что профессия воспитатель детского сада одна из благородных и нужных профессий для людей во всем мире, поэтому я стала работать в детском саду. Мой рабочий день начинается с приёма детей. Казалось бы, приём обычен и постоянен: дети постоянно приходят в группу, включаются в разнообразную деятельность, но только воспитатель способен понять состояние, замыслы и возможные волнения ребёнка. Только воспитатель способен осуществить приём детей так, чтобы создать у них бодрое настроение, желание играть и общаться со сверстниками. </a:t>
            </a:r>
            <a:r>
              <a:rPr lang="ru-RU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Чему </a:t>
            </a:r>
            <a:r>
              <a:rPr lang="ru-RU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я могу сегодня научить детей?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 Я хочу научить детей всему: слышать звуки и знать, что бывает круглое, овальное, а что бывает высокое; собирать картинки из кубиков и лепить снеговиков, рисовать, читать стихи и многому другому. Главное для меня – научить детей быть здоровыми, не только физически, но и психологически. Рядом со мной разные дети: дерзкие, неугомонные, застенчивые и робкие, молчуны и болтуны. 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Что я могу дать детям? 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Прежде всего – любовь. И я люблю их такими, какие они есть. Воспитатель – это педагог, то есть человек, который учит, помогает познать окружающий мир. И то, насколько этот процесс будет эффективным, зависит от интереса моих маленьких обучаемых. 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Ведь дети 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– это наше будущее! 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729299"/>
          </a:xfrm>
        </p:spPr>
        <p:txBody>
          <a:bodyPr>
            <a:normAutofit/>
            <a:scene3d>
              <a:camera prst="perspectiveRelaxedModerately"/>
              <a:lightRig rig="threePt" dir="t"/>
            </a:scene3d>
          </a:bodyPr>
          <a:lstStyle/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Почему я работаю в детском саду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604" y="1975105"/>
            <a:ext cx="6086496" cy="6034617"/>
          </a:xfrm>
        </p:spPr>
        <p:txBody>
          <a:bodyPr>
            <a:normAutofit/>
          </a:bodyPr>
          <a:lstStyle/>
          <a:p>
            <a:pPr algn="r"/>
            <a:r>
              <a:rPr lang="ru-RU" sz="1200" dirty="0" smtClean="0">
                <a:ln>
                  <a:solidFill>
                    <a:srgbClr val="00B0F0"/>
                  </a:solidFill>
                </a:ln>
              </a:rPr>
              <a:t>                                                                                Мой принцип работы:</a:t>
            </a:r>
          </a:p>
          <a:p>
            <a:pPr algn="r"/>
            <a:endParaRPr lang="ru-RU" sz="1200" dirty="0" smtClean="0">
              <a:ln>
                <a:solidFill>
                  <a:srgbClr val="00B0F0"/>
                </a:solidFill>
              </a:ln>
            </a:endParaRPr>
          </a:p>
          <a:p>
            <a:pPr algn="r"/>
            <a:r>
              <a:rPr lang="ru-RU" sz="1200" dirty="0" smtClean="0">
                <a:ln>
                  <a:solidFill>
                    <a:srgbClr val="00B0F0"/>
                  </a:solidFill>
                </a:ln>
              </a:rPr>
              <a:t> </a:t>
            </a:r>
          </a:p>
          <a:p>
            <a:pPr algn="r"/>
            <a:r>
              <a:rPr lang="ru-RU" sz="1200" dirty="0" smtClean="0">
                <a:ln>
                  <a:solidFill>
                    <a:srgbClr val="00B0F0"/>
                  </a:solidFill>
                </a:ln>
              </a:rPr>
              <a:t>                                                                      - не быть назойливой: у каждого свой мир интересов;     </a:t>
            </a:r>
          </a:p>
          <a:p>
            <a:pPr algn="r"/>
            <a:r>
              <a:rPr lang="ru-RU" sz="1200" dirty="0" smtClean="0">
                <a:ln>
                  <a:solidFill>
                    <a:srgbClr val="00B0F0"/>
                  </a:solidFill>
                </a:ln>
              </a:rPr>
              <a:t> </a:t>
            </a:r>
          </a:p>
          <a:p>
            <a:pPr algn="r"/>
            <a:r>
              <a:rPr lang="ru-RU" sz="1200" dirty="0" smtClean="0">
                <a:ln>
                  <a:solidFill>
                    <a:srgbClr val="00B0F0"/>
                  </a:solidFill>
                </a:ln>
              </a:rPr>
              <a:t>                                                                          - давать детям больше самостоятельности и права; выбора;</a:t>
            </a:r>
          </a:p>
          <a:p>
            <a:pPr algn="r"/>
            <a:r>
              <a:rPr lang="ru-RU" sz="1200" dirty="0" smtClean="0">
                <a:ln>
                  <a:solidFill>
                    <a:srgbClr val="00B0F0"/>
                  </a:solidFill>
                </a:ln>
              </a:rPr>
              <a:t> </a:t>
            </a:r>
          </a:p>
          <a:p>
            <a:pPr algn="r"/>
            <a:r>
              <a:rPr lang="ru-RU" sz="1200" dirty="0" smtClean="0">
                <a:ln>
                  <a:solidFill>
                    <a:srgbClr val="00B0F0"/>
                  </a:solidFill>
                </a:ln>
              </a:rPr>
              <a:t>                                                                           - уметь вставать на позицию ребёнка, видеть в нём и личность; индивидуальность</a:t>
            </a:r>
          </a:p>
          <a:p>
            <a:pPr algn="r"/>
            <a:r>
              <a:rPr lang="ru-RU" sz="1200" dirty="0" smtClean="0">
                <a:ln>
                  <a:solidFill>
                    <a:srgbClr val="00B0F0"/>
                  </a:solidFill>
                </a:ln>
              </a:rPr>
              <a:t>                                                                                 - помогать ребёнку, быть социально значимым и успешным;</a:t>
            </a:r>
          </a:p>
          <a:p>
            <a:pPr algn="r"/>
            <a:r>
              <a:rPr lang="ru-RU" sz="1200" dirty="0" smtClean="0">
                <a:ln>
                  <a:solidFill>
                    <a:srgbClr val="00B0F0"/>
                  </a:solidFill>
                </a:ln>
              </a:rPr>
              <a:t> </a:t>
            </a:r>
          </a:p>
          <a:p>
            <a:pPr algn="r"/>
            <a:r>
              <a:rPr lang="ru-RU" sz="1200" dirty="0" smtClean="0">
                <a:ln>
                  <a:solidFill>
                    <a:srgbClr val="00B0F0"/>
                  </a:solidFill>
                </a:ln>
              </a:rPr>
              <a:t>                                                                                                                                   - всё новое – это </a:t>
            </a:r>
            <a:r>
              <a:rPr lang="ru-RU" sz="1200" dirty="0" smtClean="0">
                <a:ln>
                  <a:solidFill>
                    <a:srgbClr val="00B0F0"/>
                  </a:solidFill>
                </a:ln>
              </a:rPr>
              <a:t>интересно</a:t>
            </a:r>
            <a:r>
              <a:rPr lang="ru-RU" sz="1200" dirty="0" smtClean="0"/>
              <a:t>!</a:t>
            </a:r>
            <a:endParaRPr lang="ru-RU" sz="1200" dirty="0" smtClean="0"/>
          </a:p>
          <a:p>
            <a:endParaRPr lang="ru-RU" sz="1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</a:t>
            </a:r>
            <a:r>
              <a:rPr lang="ru-RU" sz="36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Мои принципы работы</a:t>
            </a:r>
            <a:endParaRPr lang="ru-RU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Рисунок 3" descr="C:\Users\user180118\AppData\Local\Microsoft\Windows\Temporary Internet Files\Content.Word\20181024_1050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339" y="2095483"/>
            <a:ext cx="2732504" cy="523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50471" y="2095484"/>
            <a:ext cx="2839661" cy="4801314"/>
          </a:xfrm>
          <a:prstGeom prst="rect">
            <a:avLst/>
          </a:prstGeom>
        </p:spPr>
        <p:txBody>
          <a:bodyPr wrap="square">
            <a:spAutoFit/>
            <a:scene3d>
              <a:camera prst="isometricLeftDown"/>
              <a:lightRig rig="threePt" dir="t"/>
            </a:scene3d>
          </a:bodyPr>
          <a:lstStyle/>
          <a:p>
            <a:r>
              <a:rPr lang="ru-RU" b="1" cap="all" dirty="0">
                <a:ln w="90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Какая сила в маленькой руке!</a:t>
            </a:r>
            <a:r>
              <a:rPr lang="ru-RU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Малыш идет, переступают ножки,</a:t>
            </a:r>
            <a:r>
              <a:rPr lang="ru-RU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 весь мой мир, зажатый в кулаке,</a:t>
            </a:r>
            <a:r>
              <a:rPr lang="ru-RU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Шагающий со мною по дорожке.</a:t>
            </a:r>
            <a:r>
              <a:rPr lang="ru-RU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я, имеющая стаж и дом,</a:t>
            </a:r>
            <a:r>
              <a:rPr lang="ru-RU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Друзей, авансы и получки…</a:t>
            </a:r>
            <a:r>
              <a:rPr lang="ru-RU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Сейчас иду и думаю о том,</a:t>
            </a:r>
            <a:r>
              <a:rPr lang="ru-RU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 нет опоры, крепче этой ручки..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Мои воспитанники</a:t>
            </a:r>
            <a:endParaRPr lang="ru-RU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Содержимое 3" descr="C:\Users\user180118\AppData\Local\Microsoft\Windows\Temporary Internet Files\Content.Word\IMG-20181209-WA002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3952" y="1974851"/>
            <a:ext cx="3200098" cy="603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perspectiveRelaxed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4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Представление моего педагогического опыта работы</a:t>
            </a:r>
            <a:endParaRPr lang="ru-RU" sz="24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 descr="C:\Users\user180118\Desktop\Проекты\20180914_0921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47" y="1974851"/>
            <a:ext cx="2839661" cy="6034616"/>
          </a:xfrm>
          <a:prstGeom prst="rect">
            <a:avLst/>
          </a:prstGeom>
          <a:noFill/>
        </p:spPr>
      </p:pic>
      <p:pic>
        <p:nvPicPr>
          <p:cNvPr id="1027" name="Picture 3" descr="C:\Users\user180118\Desktop\Проекты\20180914_0925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5421" y="2000232"/>
            <a:ext cx="3161132" cy="60007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1003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Picture 2" descr="C:\Users\user180118\Desktop\Проекты\20190221_1150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04" y="1047726"/>
            <a:ext cx="2732504" cy="3905277"/>
          </a:xfrm>
          <a:prstGeom prst="rect">
            <a:avLst/>
          </a:prstGeom>
          <a:noFill/>
        </p:spPr>
      </p:pic>
      <p:pic>
        <p:nvPicPr>
          <p:cNvPr id="2051" name="Picture 3" descr="C:\Users\user180118\Desktop\Проекты\20190225_1004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047726"/>
            <a:ext cx="3161132" cy="3905277"/>
          </a:xfrm>
          <a:prstGeom prst="rect">
            <a:avLst/>
          </a:prstGeom>
          <a:noFill/>
        </p:spPr>
      </p:pic>
      <p:pic>
        <p:nvPicPr>
          <p:cNvPr id="2052" name="Picture 4" descr="C:\Users\user180118\Desktop\Проекты\20190226_2004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75224" y="5238755"/>
            <a:ext cx="3000396" cy="34290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2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Работа с родителями</a:t>
            </a:r>
            <a:br>
              <a:rPr lang="ru-RU" sz="32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16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1600" cap="all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Несмотря на занятость , родители тоже могут развлекаться</a:t>
            </a:r>
            <a:endParaRPr lang="ru-RU" sz="1600" cap="all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Содержимое 3" descr="C:\Users\user180118\AppData\Local\Microsoft\Windows\Temporary Internet Files\Content.Word\IMG-20181130-WA006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604" y="1904981"/>
            <a:ext cx="2625347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180118\AppData\Local\Microsoft\Windows\Temporary Internet Files\Content.Word\20181208_1452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1107" y="1904981"/>
            <a:ext cx="2625347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isometricOffAxis1Right"/>
              <a:lightRig rig="brightRoom" dir="t"/>
            </a:scene3d>
            <a:sp3d extrusionH="57150"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cap="all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Моя семья</a:t>
            </a:r>
            <a:endParaRPr lang="ru-RU" cap="all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075" name="Picture 3" descr="C:\Users\user180118\Desktop\Новая папка\моба 5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61" y="1523978"/>
            <a:ext cx="2518190" cy="3238523"/>
          </a:xfrm>
          <a:prstGeom prst="rect">
            <a:avLst/>
          </a:prstGeom>
          <a:noFill/>
        </p:spPr>
      </p:pic>
      <p:pic>
        <p:nvPicPr>
          <p:cNvPr id="3076" name="Picture 4" descr="C:\Users\user180118\Desktop\Новая папка\20140527_0753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86" y="1523981"/>
            <a:ext cx="2839661" cy="3238521"/>
          </a:xfrm>
          <a:prstGeom prst="rect">
            <a:avLst/>
          </a:prstGeom>
          <a:noFill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1645" y="4857752"/>
            <a:ext cx="3214710" cy="381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137</TotalTime>
  <Words>86</Words>
  <Application>Microsoft Office PowerPoint</Application>
  <PresentationFormat>Экран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Визитная карточка</vt:lpstr>
      <vt:lpstr>Немного о себе</vt:lpstr>
      <vt:lpstr>Почему я работаю в детском саду</vt:lpstr>
      <vt:lpstr>      Мои принципы работы</vt:lpstr>
      <vt:lpstr>        Мои воспитанники</vt:lpstr>
      <vt:lpstr>Представление моего педагогического опыта работы</vt:lpstr>
      <vt:lpstr>Слайд 7</vt:lpstr>
      <vt:lpstr>         Работа с родителями  Несмотря на занятость , родители тоже могут развлекаться</vt:lpstr>
      <vt:lpstr>           Моя семья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Визитная карточка</dc:title>
  <dc:creator>user180118</dc:creator>
  <cp:lastModifiedBy>й</cp:lastModifiedBy>
  <cp:revision>15</cp:revision>
  <dcterms:created xsi:type="dcterms:W3CDTF">2019-03-26T17:58:25Z</dcterms:created>
  <dcterms:modified xsi:type="dcterms:W3CDTF">2019-03-27T15:20:17Z</dcterms:modified>
</cp:coreProperties>
</file>